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2" r:id="rId1"/>
  </p:sldMasterIdLst>
  <p:notesMasterIdLst>
    <p:notesMasterId r:id="rId20"/>
  </p:notesMasterIdLst>
  <p:handoutMasterIdLst>
    <p:handoutMasterId r:id="rId21"/>
  </p:handoutMasterIdLst>
  <p:sldIdLst>
    <p:sldId id="262" r:id="rId2"/>
    <p:sldId id="263" r:id="rId3"/>
    <p:sldId id="264" r:id="rId4"/>
    <p:sldId id="265" r:id="rId5"/>
    <p:sldId id="277" r:id="rId6"/>
    <p:sldId id="266" r:id="rId7"/>
    <p:sldId id="267" r:id="rId8"/>
    <p:sldId id="268" r:id="rId9"/>
    <p:sldId id="278" r:id="rId10"/>
    <p:sldId id="269" r:id="rId11"/>
    <p:sldId id="270" r:id="rId12"/>
    <p:sldId id="271" r:id="rId13"/>
    <p:sldId id="279" r:id="rId14"/>
    <p:sldId id="272" r:id="rId15"/>
    <p:sldId id="273" r:id="rId16"/>
    <p:sldId id="274" r:id="rId17"/>
    <p:sldId id="275" r:id="rId18"/>
    <p:sldId id="276" r:id="rId19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A714"/>
    <a:srgbClr val="002D60"/>
    <a:srgbClr val="F2CC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8"/>
    <p:restoredTop sz="94422"/>
  </p:normalViewPr>
  <p:slideViewPr>
    <p:cSldViewPr snapToGrid="0" snapToObjects="1">
      <p:cViewPr varScale="1">
        <p:scale>
          <a:sx n="116" d="100"/>
          <a:sy n="116" d="100"/>
        </p:scale>
        <p:origin x="720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C4AE9F-5920-1243-A47C-D00877499F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8EF8DF-BF7B-A342-9AC2-0C97A0E8F4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259423-D51E-E645-9947-E4D9C7A4FFF3}" type="datetimeFigureOut">
              <a:rPr lang="en-US" smtClean="0"/>
              <a:t>3/8/20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4FA320-4583-9540-B919-91E25E593A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1AF17E-F59E-0C4C-A2B1-D9A57AD7DC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64148-CCD9-5745-A167-A25831FF8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52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D698F-48EB-9645-9342-A8FFF8C28631}" type="datetimeFigureOut">
              <a:rPr lang="en-US" smtClean="0"/>
              <a:t>3/8/20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1651E-6DDE-EB45-92C2-47D2C574F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51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D37DB-77D9-2148-BA1A-1ED62C67C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D589D-FDD4-AC40-81B8-73C1457DB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561DF-5DF8-AD46-B2CB-5E42365F0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62AB2-F4F5-1E4F-A6CC-B69D1788E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867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09699-D19E-BA46-AA8E-BDEBFF2E6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2057F-69B4-6E44-BBC1-D99D6C6DBC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062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B8BCE3-B5DA-5543-AB25-34B0952BD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062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BBDAE2-BD2C-874F-9CEE-D2ABD739C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62AB2-F4F5-1E4F-A6CC-B69D1788E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12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E439D-39F2-2246-BCFE-3FD72D7B2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C05CE9-DA5B-5546-8CAA-896742589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AAFE1-8898-5B45-BCBF-4C0183D35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267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C7F729-18EF-DB40-AC0E-34F76EBCDE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693091-ABC0-D741-A5D9-3100599F34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267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221CD-3E5D-DB43-BD6B-FC5103FB1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62AB2-F4F5-1E4F-A6CC-B69D1788E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18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3BF2C-6F5A-5442-A66D-01B1DEBD9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74D727-F8A5-2B41-A585-8244FD548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62AB2-F4F5-1E4F-A6CC-B69D1788E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11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DA396C-1661-C143-8A33-CE8540373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62AB2-F4F5-1E4F-A6CC-B69D1788E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14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55672-A229-2940-8B05-78D544EAC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2D41A-03BA-5941-9A3A-958A76CCA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44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4E468C-740A-9241-A665-1F8794187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774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D67D49-CBA1-8042-8526-2788AB963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62AB2-F4F5-1E4F-A6CC-B69D1788E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17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C0573-5AF6-0C4D-A014-FB9DF1B24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4E6592-ECBE-C345-9960-FD11EB09D8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444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4D364-38EB-0E45-A650-686A721D5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774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EB3787-F29F-E54B-B7C7-BCCCB0C9B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62AB2-F4F5-1E4F-A6CC-B69D1788E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27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F0116-5A8A-1545-ABB4-6391DEBAB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D55612-597A-7D47-82FD-F147BA42C9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2BEB9C-AACA-5040-B85D-33DB910F0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62AB2-F4F5-1E4F-A6CC-B69D1788E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12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D92201-4649-204C-8126-D320D6137D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40C57B-BCBC-8F4F-A0E1-136A59FB86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C929D-175F-8C49-8AEC-C225F23CF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62AB2-F4F5-1E4F-A6CC-B69D1788E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31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257D16-486F-3D4E-9818-1D6D873BD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9A738-FBA7-7D43-868E-0A97405A2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06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CA5E6-5ABB-0746-94A9-DDEE279729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D0762AB2-F4F5-1E4F-A6CC-B69D1788E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8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rt 1-1" descr="Chart 1-1">
            <a:hlinkClick r:id="" action="ppaction://media"/>
            <a:extLst>
              <a:ext uri="{FF2B5EF4-FFF2-40B4-BE49-F238E27FC236}">
                <a16:creationId xmlns:a16="http://schemas.microsoft.com/office/drawing/2014/main" id="{7169CF57-52E4-074C-BF28-7392AE3426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4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art 3d-1" descr="Chart 3d-1">
            <a:hlinkClick r:id="" action="ppaction://media"/>
            <a:extLst>
              <a:ext uri="{FF2B5EF4-FFF2-40B4-BE49-F238E27FC236}">
                <a16:creationId xmlns:a16="http://schemas.microsoft.com/office/drawing/2014/main" id="{C05C5EBF-4DDA-BF41-BA34-9D7A1777CE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7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art 3d-2" descr="Chart 3d-2">
            <a:hlinkClick r:id="" action="ppaction://media"/>
            <a:extLst>
              <a:ext uri="{FF2B5EF4-FFF2-40B4-BE49-F238E27FC236}">
                <a16:creationId xmlns:a16="http://schemas.microsoft.com/office/drawing/2014/main" id="{F224315F-7DBF-AC40-9A05-7DD11692E3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art 3d-3" descr="Chart 3d-3">
            <a:hlinkClick r:id="" action="ppaction://media"/>
            <a:extLst>
              <a:ext uri="{FF2B5EF4-FFF2-40B4-BE49-F238E27FC236}">
                <a16:creationId xmlns:a16="http://schemas.microsoft.com/office/drawing/2014/main" id="{E1B3D018-5536-D04F-A400-A65690CA3A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3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FF352D-186D-9B47-9CF0-9EE8B697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62AB2-F4F5-1E4F-A6CC-B69D1788EA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8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art 4d-1" descr="Chart 4d-1">
            <a:hlinkClick r:id="" action="ppaction://media"/>
            <a:extLst>
              <a:ext uri="{FF2B5EF4-FFF2-40B4-BE49-F238E27FC236}">
                <a16:creationId xmlns:a16="http://schemas.microsoft.com/office/drawing/2014/main" id="{DC92CEFB-CC17-1140-A5FE-AD80087411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6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art 4d-2" descr="Chart 4d-2">
            <a:hlinkClick r:id="" action="ppaction://media"/>
            <a:extLst>
              <a:ext uri="{FF2B5EF4-FFF2-40B4-BE49-F238E27FC236}">
                <a16:creationId xmlns:a16="http://schemas.microsoft.com/office/drawing/2014/main" id="{06E5E772-25FB-BE4E-849F-676116C9C3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4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art 4d-3" descr="Chart 4d-3">
            <a:hlinkClick r:id="" action="ppaction://media"/>
            <a:extLst>
              <a:ext uri="{FF2B5EF4-FFF2-40B4-BE49-F238E27FC236}">
                <a16:creationId xmlns:a16="http://schemas.microsoft.com/office/drawing/2014/main" id="{F4BEA26B-1EA6-7E4E-8487-19F4015B5D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1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art 4d-4" descr="Chart 4d-4">
            <a:hlinkClick r:id="" action="ppaction://media"/>
            <a:extLst>
              <a:ext uri="{FF2B5EF4-FFF2-40B4-BE49-F238E27FC236}">
                <a16:creationId xmlns:a16="http://schemas.microsoft.com/office/drawing/2014/main" id="{807C9F3B-7336-FB46-9A77-BC05ECAA89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635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7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art 4d-5" descr="Chart 4d-5">
            <a:hlinkClick r:id="" action="ppaction://media"/>
            <a:extLst>
              <a:ext uri="{FF2B5EF4-FFF2-40B4-BE49-F238E27FC236}">
                <a16:creationId xmlns:a16="http://schemas.microsoft.com/office/drawing/2014/main" id="{9B460C28-B7F2-0441-9082-EE253B7527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2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art 1-2" descr="Chart 1-2">
            <a:hlinkClick r:id="" action="ppaction://media"/>
            <a:extLst>
              <a:ext uri="{FF2B5EF4-FFF2-40B4-BE49-F238E27FC236}">
                <a16:creationId xmlns:a16="http://schemas.microsoft.com/office/drawing/2014/main" id="{03731384-EA21-4F45-86A6-D38661BE5F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9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art 1-3" descr="Chart 1-3">
            <a:hlinkClick r:id="" action="ppaction://media"/>
            <a:extLst>
              <a:ext uri="{FF2B5EF4-FFF2-40B4-BE49-F238E27FC236}">
                <a16:creationId xmlns:a16="http://schemas.microsoft.com/office/drawing/2014/main" id="{52DE443C-B5BB-E24E-8E9B-252AA5206D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2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art 1-4" descr="Chart 1-4">
            <a:hlinkClick r:id="" action="ppaction://media"/>
            <a:extLst>
              <a:ext uri="{FF2B5EF4-FFF2-40B4-BE49-F238E27FC236}">
                <a16:creationId xmlns:a16="http://schemas.microsoft.com/office/drawing/2014/main" id="{6730C937-843A-994C-A099-06917BFD5B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9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FF352D-186D-9B47-9CF0-9EE8B697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62AB2-F4F5-1E4F-A6CC-B69D1788EA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46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art 2f-1" descr="Chart 2f-1">
            <a:hlinkClick r:id="" action="ppaction://media"/>
            <a:extLst>
              <a:ext uri="{FF2B5EF4-FFF2-40B4-BE49-F238E27FC236}">
                <a16:creationId xmlns:a16="http://schemas.microsoft.com/office/drawing/2014/main" id="{087AF2D5-F86B-D149-B070-34F90A75A7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7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rt 2f-2" descr="Chart 2f-2">
            <a:hlinkClick r:id="" action="ppaction://media"/>
            <a:extLst>
              <a:ext uri="{FF2B5EF4-FFF2-40B4-BE49-F238E27FC236}">
                <a16:creationId xmlns:a16="http://schemas.microsoft.com/office/drawing/2014/main" id="{C16CF0DA-C53A-7E43-9669-CB5A545CA2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9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rt 2f-3" descr="Chart 2f-3">
            <a:hlinkClick r:id="" action="ppaction://media"/>
            <a:extLst>
              <a:ext uri="{FF2B5EF4-FFF2-40B4-BE49-F238E27FC236}">
                <a16:creationId xmlns:a16="http://schemas.microsoft.com/office/drawing/2014/main" id="{9A8DB525-A093-7944-ADE9-3CCE174197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09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FF352D-186D-9B47-9CF0-9EE8B697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62AB2-F4F5-1E4F-A6CC-B69D1788EA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7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/>
    </mc:Choice>
    <mc:Fallback xmlns="">
      <p:transition advClick="0" advTm="500"/>
    </mc:Fallback>
  </mc:AlternateContent>
</p:sld>
</file>

<file path=ppt/theme/theme1.xml><?xml version="1.0" encoding="utf-8"?>
<a:theme xmlns:a="http://schemas.openxmlformats.org/drawingml/2006/main" name="Content">
  <a:themeElements>
    <a:clrScheme name="Compassu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91E40"/>
      </a:accent1>
      <a:accent2>
        <a:srgbClr val="CF8A2A"/>
      </a:accent2>
      <a:accent3>
        <a:srgbClr val="A5A5A5"/>
      </a:accent3>
      <a:accent4>
        <a:srgbClr val="DAAA69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3</Words>
  <Application>Microsoft Macintosh PowerPoint</Application>
  <PresentationFormat>Widescreen</PresentationFormat>
  <Paragraphs>3</Paragraphs>
  <Slides>18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Calibri</vt:lpstr>
      <vt:lpstr>Arial</vt:lpstr>
      <vt:lpstr>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NLPC PowerPoint</dc:title>
  <dc:subject/>
  <dc:creator>Compassus</dc:creator>
  <cp:keywords/>
  <dc:description/>
  <cp:lastModifiedBy>Microsoft Office User</cp:lastModifiedBy>
  <cp:revision>41</cp:revision>
  <cp:lastPrinted>2019-03-22T19:41:01Z</cp:lastPrinted>
  <dcterms:created xsi:type="dcterms:W3CDTF">2019-03-22T18:08:22Z</dcterms:created>
  <dcterms:modified xsi:type="dcterms:W3CDTF">2020-03-09T01:23:28Z</dcterms:modified>
  <cp:category/>
</cp:coreProperties>
</file>